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320" r:id="rId4"/>
    <p:sldId id="314" r:id="rId5"/>
    <p:sldId id="321" r:id="rId6"/>
    <p:sldId id="324" r:id="rId7"/>
    <p:sldId id="327" r:id="rId8"/>
    <p:sldId id="325" r:id="rId9"/>
    <p:sldId id="328" r:id="rId10"/>
    <p:sldId id="329" r:id="rId11"/>
    <p:sldId id="334" r:id="rId12"/>
    <p:sldId id="331" r:id="rId13"/>
    <p:sldId id="332" r:id="rId14"/>
    <p:sldId id="333" r:id="rId15"/>
    <p:sldId id="336" r:id="rId16"/>
    <p:sldId id="337" r:id="rId17"/>
    <p:sldId id="338" r:id="rId18"/>
    <p:sldId id="339" r:id="rId19"/>
    <p:sldId id="340" r:id="rId20"/>
    <p:sldId id="341" r:id="rId21"/>
    <p:sldId id="343" r:id="rId22"/>
    <p:sldId id="344" r:id="rId23"/>
    <p:sldId id="350" r:id="rId24"/>
    <p:sldId id="349" r:id="rId25"/>
    <p:sldId id="345" r:id="rId26"/>
    <p:sldId id="346" r:id="rId27"/>
    <p:sldId id="348" r:id="rId28"/>
    <p:sldId id="351" r:id="rId29"/>
    <p:sldId id="34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n hyeon" initials="J" lastIdx="1" clrIdx="0">
    <p:extLst>
      <p:ext uri="{19B8F6BF-5375-455C-9EA6-DF929625EA0E}">
        <p15:presenceInfo xmlns:p15="http://schemas.microsoft.com/office/powerpoint/2012/main" userId="Joon hye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86" autoAdjust="0"/>
    <p:restoredTop sz="94660"/>
  </p:normalViewPr>
  <p:slideViewPr>
    <p:cSldViewPr snapToGrid="0">
      <p:cViewPr>
        <p:scale>
          <a:sx n="125" d="100"/>
          <a:sy n="125" d="100"/>
        </p:scale>
        <p:origin x="576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103CF-6F55-5F09-A31F-010D9C9BA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894929-4C48-085A-F535-32C33540B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EF713-35E3-800E-9800-3A230772B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1BB3B-84CD-700E-37BC-5D483C31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D2B4F1-A2B2-27CF-C0F8-C6E78FE6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8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E22AE-2733-DA64-DF34-91AB2E53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86088-E2AC-C897-9BA9-AC728E0DA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A85D3-35C9-CD3E-620E-79C2A4D7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73E64-E37F-7ECC-FE1B-D8B3CCFF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B7B53-4D89-3911-D7E7-9C568D4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31B438-29C9-CAE3-B355-FB856644A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80106F-585F-6A74-2F3A-1684C99CB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F3887-6392-4D8B-1F40-CA8ABC59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D8549-3686-64F0-DA19-6F82CEEF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FC0101-17A4-BCA2-D44B-1BD1C2F3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5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E333A-8ED6-5E6D-4D28-4F8BB4D9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C939D-AF00-FAB2-1B62-CBA036502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16412-BBE0-D2D5-DCE4-F81FA0F5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7FCA5-DFF3-4D04-A72D-A1B4CDE1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9C280-6345-05CD-2603-912FA8E0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A99A7-43CA-3EE5-DFBB-263A811A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2D6DB3-4398-54A3-5757-73B69BB4D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23AEF-81D1-B6C7-8F55-60DC6632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36A51-D5C8-7904-10F3-4EBB310E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D604F-7285-6FAC-1D33-B4C59D8B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6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9EB1-3CB7-5663-C594-67058440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EAD78-B585-FB85-594A-CE98C6555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766E17-7144-C5C4-69BA-60273807E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3EF488-3D3D-2C4A-8082-C1447EF3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1D9A0-C753-5734-B3A4-133C9EE6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593169-3321-7C9A-8A65-819EDB17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80D00-40FE-DB47-6939-FBE68203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44A28A-468F-1F82-C54B-F6D3B5B4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AE5DB-FB57-E6CE-7301-D5B152A3D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4BE38-4259-3B09-FE26-BCDCA0099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ADF896-607D-3E2F-DBA2-E9E1D2CCD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40D52E-3496-63CE-0015-0809CBBD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3DBD95-6A52-94EB-4B57-08119691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B1E2C4-F551-5E7A-E185-14F58313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9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66B3B-86CE-A0A7-670F-76E43C08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F4087-B532-49CF-36A6-50FA4991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7F6B04-DA06-C243-C515-1FB03161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BBA3E6-767B-437D-4631-7E26C918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62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2867D0-CB0A-8DE7-ECE2-954E254D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4F1FC9-03E3-3209-A038-C0FAF443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757E1-4D4A-C391-1783-85F07395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5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CAFE2-7AF0-F709-362B-C1BF7697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7CBE0E-A3E2-57B2-4D19-5055D692D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B0D8D-1A52-22B8-4E46-FA9CB4F01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FD17FC-5DFB-B0B9-8DA9-721B8603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A3A9E7-F7C1-A931-7D78-876AE11C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F8DC71-6D1E-9F37-B205-AA23A5FC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0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58DFC-01C3-2923-9C9A-5DEA6605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91B12A-31AF-7D44-62F1-DDD9DDA4B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C601D-3BB0-AC0A-4632-F4F659FB4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F06195-5A94-5FA5-41C1-8222565D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8C781-A223-7AE0-8F5D-8E585726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B648A-69E4-2D77-4BAC-D3B3A7E6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6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0AF59D-F43F-22C9-EEC4-9C5B6ACD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31844-9EFE-32BA-6533-FC51ADDD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4BBC1-5479-4922-5B66-D66873B83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CD3C6-8108-4D3C-93D8-F2A39290C25B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51432-89AE-4ED3-6202-778E578D9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EF730A-0F8F-402C-41B4-DB949007A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8F05-72F4-44A0-9C0E-4D8CED646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2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00BF9-A70A-631B-99F5-BBB64C0B9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딥러닝 이론 교육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9FB0B1-E899-93EB-54DF-7E4B22951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딥러닝 활용 기술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Joonhyeon</a:t>
            </a:r>
            <a:r>
              <a:rPr lang="en-US" altLang="ko-KR" dirty="0"/>
              <a:t> Park &lt;junpark25@ajou.ac.kr&gt;</a:t>
            </a:r>
          </a:p>
        </p:txBody>
      </p:sp>
    </p:spTree>
    <p:extLst>
      <p:ext uri="{BB962C8B-B14F-4D97-AF65-F5344CB8AC3E}">
        <p14:creationId xmlns:p14="http://schemas.microsoft.com/office/powerpoint/2010/main" val="403655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35E874-E293-6A9A-8457-0E3A51793508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Object Detection – YOLO based</a:t>
            </a:r>
            <a:endParaRPr lang="ko-KR" altLang="en-US" sz="32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C8E490C-93AA-2ECF-7794-9411360EF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09" y="2111740"/>
            <a:ext cx="7139782" cy="474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5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06456F8-D572-3A42-167C-C58139EC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5" y="1196339"/>
            <a:ext cx="10816307" cy="56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6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1CE4DF4-00F7-8B9D-7050-4ACBD0B1E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1" y="2193621"/>
            <a:ext cx="9591675" cy="458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8B65423-7AAD-684C-E833-15B689BA4409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Class Activation Map (2016)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8967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E3F10F7-C218-8C34-05B6-1E88750A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9" y="2438400"/>
            <a:ext cx="104013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Class Activation Map (2016)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0173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U-Net (2015)</a:t>
            </a:r>
            <a:endParaRPr lang="ko-KR" altLang="en-US" sz="3200" dirty="0"/>
          </a:p>
        </p:txBody>
      </p:sp>
      <p:pic>
        <p:nvPicPr>
          <p:cNvPr id="19462" name="Picture 6" descr="U-Net 논문 리뷰 — U-Net: Convolutional Networks for Biomedical Image  Segmentation | by 강준영 | Medium">
            <a:extLst>
              <a:ext uri="{FF2B5EF4-FFF2-40B4-BE49-F238E27FC236}">
                <a16:creationId xmlns:a16="http://schemas.microsoft.com/office/drawing/2014/main" id="{44A83F32-9B0F-2FA2-273D-EECAA1BC8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68" y="2111693"/>
            <a:ext cx="7199664" cy="474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23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GAN (2014)</a:t>
            </a:r>
            <a:endParaRPr lang="ko-KR" altLang="en-US" sz="3200" dirty="0"/>
          </a:p>
        </p:txBody>
      </p:sp>
      <p:pic>
        <p:nvPicPr>
          <p:cNvPr id="24578" name="Picture 2" descr="Generative Adversarial Networks - MATLAB &amp; Simulink">
            <a:extLst>
              <a:ext uri="{FF2B5EF4-FFF2-40B4-BE49-F238E27FC236}">
                <a16:creationId xmlns:a16="http://schemas.microsoft.com/office/drawing/2014/main" id="{7C00868D-D4C0-2115-CF05-4280696E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2" y="2184082"/>
            <a:ext cx="7762875" cy="450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912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SRGAN (2017)</a:t>
            </a:r>
            <a:endParaRPr lang="ko-KR" altLang="en-US" sz="3200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3EBAA2A-AFF2-CF77-7810-7F2B36693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28"/>
          <a:stretch/>
        </p:blipFill>
        <p:spPr bwMode="auto">
          <a:xfrm>
            <a:off x="1614488" y="2238165"/>
            <a:ext cx="8963024" cy="45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1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SRGAN (2017)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F2994-BB8F-C8E7-DE96-84ED8039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6" y="2233612"/>
            <a:ext cx="8772525" cy="2390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D77B19-99D5-394B-0C65-6CE4A9800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5118736"/>
            <a:ext cx="4819650" cy="1085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FC21D0-1B8B-442A-B62B-68BB3BFEB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9710"/>
            <a:ext cx="7024092" cy="9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64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SRGAN (2017)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FC21D0-1B8B-442A-B62B-68BB3BFE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53" y="2521902"/>
            <a:ext cx="7024092" cy="977265"/>
          </a:xfrm>
          <a:prstGeom prst="rect">
            <a:avLst/>
          </a:prstGeom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8AE137EA-0F3F-9123-71C8-CE1EE421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99" y="3747295"/>
            <a:ext cx="8911801" cy="259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688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SRGAN (2017)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288D85-64EF-8442-92B1-C5426744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7" y="2327241"/>
            <a:ext cx="10868963" cy="428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55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00BF9-A70A-631B-99F5-BBB64C0B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Summary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317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GAN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B4D2D3-2098-8215-6013-4DE8404C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921" y="1952014"/>
            <a:ext cx="7465282" cy="8680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35BB7A-850B-07E6-2B0C-51E94CF0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20" y="3989663"/>
            <a:ext cx="8101855" cy="118634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1EC2D4-FD5A-9C31-8775-B92876B8F33F}"/>
              </a:ext>
            </a:extLst>
          </p:cNvPr>
          <p:cNvCxnSpPr/>
          <p:nvPr/>
        </p:nvCxnSpPr>
        <p:spPr>
          <a:xfrm flipH="1">
            <a:off x="8439325" y="2592198"/>
            <a:ext cx="251669" cy="1619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5A60FE5-A3BE-A7AC-6832-1B0969C91B28}"/>
              </a:ext>
            </a:extLst>
          </p:cNvPr>
          <p:cNvCxnSpPr/>
          <p:nvPr/>
        </p:nvCxnSpPr>
        <p:spPr>
          <a:xfrm>
            <a:off x="7524925" y="2595329"/>
            <a:ext cx="0" cy="1691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84C54C-0E7F-AB95-C99E-13F3456A0FF0}"/>
              </a:ext>
            </a:extLst>
          </p:cNvPr>
          <p:cNvSpPr txBox="1"/>
          <p:nvPr/>
        </p:nvSpPr>
        <p:spPr>
          <a:xfrm>
            <a:off x="1919677" y="2895463"/>
            <a:ext cx="914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Discriminator</a:t>
            </a:r>
            <a:r>
              <a:rPr lang="ko-KR" altLang="en-US" dirty="0"/>
              <a:t>가 만든 이미지를 진짜라고 인식하는 방향으로 </a:t>
            </a:r>
            <a:r>
              <a:rPr lang="en-US" altLang="ko-KR" dirty="0"/>
              <a:t>Training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0073C-9D57-DCC8-7218-7D2B28F41EC9}"/>
              </a:ext>
            </a:extLst>
          </p:cNvPr>
          <p:cNvSpPr txBox="1"/>
          <p:nvPr/>
        </p:nvSpPr>
        <p:spPr>
          <a:xfrm>
            <a:off x="1241570" y="5306254"/>
            <a:ext cx="988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</a:t>
            </a:r>
            <a:r>
              <a:rPr lang="ko-KR" altLang="en-US" dirty="0"/>
              <a:t>가 만든 이미지는 가짜라고</a:t>
            </a:r>
            <a:r>
              <a:rPr lang="en-US" altLang="ko-KR" dirty="0"/>
              <a:t>, </a:t>
            </a:r>
            <a:r>
              <a:rPr lang="ko-KR" altLang="en-US" dirty="0"/>
              <a:t>진짜 이미지를 진짜라고 인식하는 방향으로 </a:t>
            </a:r>
            <a:r>
              <a:rPr lang="en-US" altLang="ko-KR" dirty="0"/>
              <a:t>Training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18D994-31EB-1B77-1AA6-27FDF63EE05C}"/>
              </a:ext>
            </a:extLst>
          </p:cNvPr>
          <p:cNvSpPr/>
          <p:nvPr/>
        </p:nvSpPr>
        <p:spPr>
          <a:xfrm>
            <a:off x="1241570" y="5306254"/>
            <a:ext cx="3934437" cy="512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7A3BAA-1D28-C496-017B-C229D473D88D}"/>
              </a:ext>
            </a:extLst>
          </p:cNvPr>
          <p:cNvSpPr/>
          <p:nvPr/>
        </p:nvSpPr>
        <p:spPr>
          <a:xfrm>
            <a:off x="5236129" y="5306660"/>
            <a:ext cx="2515300" cy="512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9AEEC2-FEE0-06B8-EE62-5F81CFAE1060}"/>
              </a:ext>
            </a:extLst>
          </p:cNvPr>
          <p:cNvCxnSpPr/>
          <p:nvPr/>
        </p:nvCxnSpPr>
        <p:spPr>
          <a:xfrm flipV="1">
            <a:off x="1308683" y="4823670"/>
            <a:ext cx="5603845" cy="4825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2F218D7-74CA-7E88-A883-52A9AC8E8E85}"/>
              </a:ext>
            </a:extLst>
          </p:cNvPr>
          <p:cNvCxnSpPr/>
          <p:nvPr/>
        </p:nvCxnSpPr>
        <p:spPr>
          <a:xfrm flipV="1">
            <a:off x="6660859" y="4546833"/>
            <a:ext cx="1150692" cy="759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357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6B3D78-2CB6-41FB-863D-81FAF73F33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GAN (2014)</a:t>
            </a:r>
            <a:endParaRPr lang="ko-KR" altLang="en-US" sz="3200" dirty="0"/>
          </a:p>
        </p:txBody>
      </p:sp>
      <p:pic>
        <p:nvPicPr>
          <p:cNvPr id="24578" name="Picture 2" descr="Generative Adversarial Networks - MATLAB &amp; Simulink">
            <a:extLst>
              <a:ext uri="{FF2B5EF4-FFF2-40B4-BE49-F238E27FC236}">
                <a16:creationId xmlns:a16="http://schemas.microsoft.com/office/drawing/2014/main" id="{7C00868D-D4C0-2115-CF05-4280696E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2" y="2184082"/>
            <a:ext cx="7762875" cy="450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85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Lab 04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8957934-5EE2-0F69-5A68-580D801E7A8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/>
              <a:t>https://paperswithcode.com/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6B313E-6151-ED5E-BA97-B395ADEF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42" y="2374261"/>
            <a:ext cx="8447714" cy="41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1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Lab 04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8957934-5EE2-0F69-5A68-580D801E7A8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https://www.kaggle.com/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5CC9E-C984-0DA8-4B3F-BA2537B4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75" y="2201977"/>
            <a:ext cx="8498048" cy="445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96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Lab 04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8957934-5EE2-0F69-5A68-580D801E7A8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Object Remover</a:t>
            </a:r>
            <a:endParaRPr lang="ko-KR" altLang="en-US" sz="3200" dirty="0"/>
          </a:p>
        </p:txBody>
      </p:sp>
      <p:pic>
        <p:nvPicPr>
          <p:cNvPr id="1028" name="Picture 4" descr="10 Papers You Must Read for Deep Image Inpainting | by Chu-Tak Li | Towards  Data Science">
            <a:extLst>
              <a:ext uri="{FF2B5EF4-FFF2-40B4-BE49-F238E27FC236}">
                <a16:creationId xmlns:a16="http://schemas.microsoft.com/office/drawing/2014/main" id="{404528E8-6B18-2DA6-16DC-3AC1457B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57770"/>
            <a:ext cx="12192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335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Lab 04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8957934-5EE2-0F69-5A68-580D801E7A8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Image Inpainting</a:t>
            </a:r>
            <a:endParaRPr lang="ko-KR" altLang="en-US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3593DB-B11D-BEB2-8B4A-A19185D9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69" y="2278398"/>
            <a:ext cx="8688461" cy="44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874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Lab 04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8957934-5EE2-0F69-5A68-580D801E7A8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Research Design - Dataset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17397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Lab 04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8957934-5EE2-0F69-5A68-580D801E7A8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Research Design - Dataset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AFC72A-1260-96DB-B475-388F3912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17" y="2730719"/>
            <a:ext cx="9649563" cy="29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40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Lab 04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8957934-5EE2-0F69-5A68-580D801E7A8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Evaluation </a:t>
            </a:r>
            <a:r>
              <a:rPr lang="en-US" altLang="ko-KR" sz="3200" dirty="0" err="1"/>
              <a:t>Mertics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46E61-A54D-E4B4-5150-77519BB2E438}"/>
              </a:ext>
            </a:extLst>
          </p:cNvPr>
          <p:cNvSpPr txBox="1"/>
          <p:nvPr/>
        </p:nvSpPr>
        <p:spPr>
          <a:xfrm>
            <a:off x="3159852" y="6194081"/>
            <a:ext cx="587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이미지를 활용해 생성</a:t>
            </a:r>
            <a:r>
              <a:rPr lang="en-US" altLang="ko-KR" dirty="0"/>
              <a:t>, Skip Connection </a:t>
            </a:r>
            <a:r>
              <a:rPr lang="ko-KR" altLang="en-US" dirty="0"/>
              <a:t>필수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68B3B2-D66C-ADDB-82B7-BD40B0F2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25" y="1995078"/>
            <a:ext cx="7784547" cy="47258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C2810E8-9537-909F-2EDA-AA477A41C41F}"/>
              </a:ext>
            </a:extLst>
          </p:cNvPr>
          <p:cNvSpPr/>
          <p:nvPr/>
        </p:nvSpPr>
        <p:spPr>
          <a:xfrm>
            <a:off x="2399251" y="3363985"/>
            <a:ext cx="553674" cy="260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F5F94B-A006-3DCB-DCA5-2EF53709C64A}"/>
              </a:ext>
            </a:extLst>
          </p:cNvPr>
          <p:cNvSpPr/>
          <p:nvPr/>
        </p:nvSpPr>
        <p:spPr>
          <a:xfrm>
            <a:off x="2399251" y="4594758"/>
            <a:ext cx="553674" cy="260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8B18E8-B98B-E072-EFEF-58CEAE98C9F5}"/>
              </a:ext>
            </a:extLst>
          </p:cNvPr>
          <p:cNvSpPr/>
          <p:nvPr/>
        </p:nvSpPr>
        <p:spPr>
          <a:xfrm>
            <a:off x="2399251" y="5825531"/>
            <a:ext cx="553674" cy="260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27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Lab 04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8957934-5EE2-0F69-5A68-580D801E7A84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Research Design – Network Design</a:t>
            </a:r>
            <a:endParaRPr lang="ko-KR" alt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B10BBF-486F-D1CD-0BA3-53DADE75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26" y="2116211"/>
            <a:ext cx="6997948" cy="35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246E61-A54D-E4B4-5150-77519BB2E438}"/>
              </a:ext>
            </a:extLst>
          </p:cNvPr>
          <p:cNvSpPr txBox="1"/>
          <p:nvPr/>
        </p:nvSpPr>
        <p:spPr>
          <a:xfrm>
            <a:off x="3159852" y="5765963"/>
            <a:ext cx="5872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이미지를 활용해 생성</a:t>
            </a:r>
            <a:r>
              <a:rPr lang="en-US" altLang="ko-KR" dirty="0"/>
              <a:t>, Skip Connection </a:t>
            </a:r>
            <a:r>
              <a:rPr lang="ko-KR" altLang="en-US" dirty="0"/>
              <a:t>필수</a:t>
            </a:r>
            <a:endParaRPr lang="en-US" altLang="ko-KR" dirty="0"/>
          </a:p>
          <a:p>
            <a:r>
              <a:rPr lang="ko-KR" altLang="en-US" dirty="0"/>
              <a:t>시각적 평가 우수를 원한다 </a:t>
            </a:r>
            <a:r>
              <a:rPr lang="en-US" altLang="ko-KR" dirty="0"/>
              <a:t>-&gt; GAN based</a:t>
            </a:r>
          </a:p>
          <a:p>
            <a:r>
              <a:rPr lang="en-US" altLang="ko-KR" dirty="0"/>
              <a:t>PSNR</a:t>
            </a:r>
            <a:r>
              <a:rPr lang="ko-KR" altLang="en-US" dirty="0"/>
              <a:t>이 높기를 원한다 </a:t>
            </a:r>
            <a:r>
              <a:rPr lang="en-US" altLang="ko-KR" dirty="0"/>
              <a:t>-&gt; MSE</a:t>
            </a:r>
            <a:r>
              <a:rPr lang="ko-KR" altLang="en-US" dirty="0"/>
              <a:t> </a:t>
            </a:r>
            <a:r>
              <a:rPr lang="en-US" altLang="ko-KR" dirty="0"/>
              <a:t>based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872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Computation</a:t>
            </a:r>
            <a:endParaRPr lang="ko-KR" altLang="en-US" dirty="0"/>
          </a:p>
        </p:txBody>
      </p:sp>
      <p:pic>
        <p:nvPicPr>
          <p:cNvPr id="2050" name="Picture 2" descr="convolutional neural networks - How is the bias added after the convolution  in a CNN? - Artificial Intelligence Stack Exchange">
            <a:extLst>
              <a:ext uri="{FF2B5EF4-FFF2-40B4-BE49-F238E27FC236}">
                <a16:creationId xmlns:a16="http://schemas.microsoft.com/office/drawing/2014/main" id="{5E7EEF88-AAEF-A76D-6697-4E37092B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515" y="3093528"/>
            <a:ext cx="8980970" cy="249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02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Computation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0FAD5F-6224-B844-FF1B-606EB1FA9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2" y="1934056"/>
            <a:ext cx="5384640" cy="4413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0B6AC0-173F-DEBF-FE47-068D9CAAAD90}"/>
              </a:ext>
            </a:extLst>
          </p:cNvPr>
          <p:cNvSpPr txBox="1"/>
          <p:nvPr/>
        </p:nvSpPr>
        <p:spPr>
          <a:xfrm>
            <a:off x="6864292" y="251438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nn.Conv2d(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8D670A-2083-BEE0-09F3-3251AE3C8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482" y="3460809"/>
            <a:ext cx="6345921" cy="90043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15CC76F-EE9E-B9EE-928F-2826DB77B11C}"/>
              </a:ext>
            </a:extLst>
          </p:cNvPr>
          <p:cNvCxnSpPr/>
          <p:nvPr/>
        </p:nvCxnSpPr>
        <p:spPr>
          <a:xfrm flipH="1">
            <a:off x="7826928" y="2768367"/>
            <a:ext cx="536896" cy="755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E6DC0E5-07EC-4CB0-A960-3FC0496AD0FB}"/>
              </a:ext>
            </a:extLst>
          </p:cNvPr>
          <p:cNvCxnSpPr/>
          <p:nvPr/>
        </p:nvCxnSpPr>
        <p:spPr>
          <a:xfrm>
            <a:off x="8596442" y="2794758"/>
            <a:ext cx="379778" cy="704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D01921-BD3B-627A-1A39-ACA73DB5C452}"/>
              </a:ext>
            </a:extLst>
          </p:cNvPr>
          <p:cNvCxnSpPr/>
          <p:nvPr/>
        </p:nvCxnSpPr>
        <p:spPr>
          <a:xfrm>
            <a:off x="8984609" y="2819861"/>
            <a:ext cx="1166070" cy="703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0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 Computation</a:t>
            </a:r>
            <a:endParaRPr lang="ko-KR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A2F912-F156-6102-F643-30B97AC59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99" y="1811628"/>
            <a:ext cx="10445001" cy="422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3B321-9A5C-1AFD-E704-269CE52675EA}"/>
              </a:ext>
            </a:extLst>
          </p:cNvPr>
          <p:cNvSpPr txBox="1"/>
          <p:nvPr/>
        </p:nvSpPr>
        <p:spPr>
          <a:xfrm>
            <a:off x="362824" y="629217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https://excelsior-cjh.tistory.com/180</a:t>
            </a:r>
          </a:p>
        </p:txBody>
      </p:sp>
    </p:spTree>
    <p:extLst>
      <p:ext uri="{BB962C8B-B14F-4D97-AF65-F5344CB8AC3E}">
        <p14:creationId xmlns:p14="http://schemas.microsoft.com/office/powerpoint/2010/main" val="51725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Convolution Neural Network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5D2AEE-BE5B-62CB-9128-F25840E87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2" y="1934056"/>
            <a:ext cx="5384640" cy="4413888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AA2FA00-F58D-C5FB-F604-2942C33DC7C7}"/>
              </a:ext>
            </a:extLst>
          </p:cNvPr>
          <p:cNvGraphicFramePr>
            <a:graphicFrameLocks noGrp="1"/>
          </p:cNvGraphicFramePr>
          <p:nvPr/>
        </p:nvGraphicFramePr>
        <p:xfrm>
          <a:off x="5944452" y="2457974"/>
          <a:ext cx="541703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">
                  <a:extLst>
                    <a:ext uri="{9D8B030D-6E8A-4147-A177-3AD203B41FA5}">
                      <a16:colId xmlns:a16="http://schemas.microsoft.com/office/drawing/2014/main" val="2530732347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3913065772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3028895798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300499023"/>
                    </a:ext>
                  </a:extLst>
                </a:gridCol>
                <a:gridCol w="1478765">
                  <a:extLst>
                    <a:ext uri="{9D8B030D-6E8A-4147-A177-3AD203B41FA5}">
                      <a16:colId xmlns:a16="http://schemas.microsoft.com/office/drawing/2014/main" val="1152591700"/>
                    </a:ext>
                  </a:extLst>
                </a:gridCol>
              </a:tblGrid>
              <a:tr h="327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Weight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65048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cnn1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22x22x1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(3x3)x1x3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22x22x3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07532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cnn2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22x22x3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(5x5)x3x2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22x22x2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913979"/>
                  </a:ext>
                </a:extLst>
              </a:tr>
              <a:tr h="327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linear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968x10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293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DD3A69D4-DF73-773B-4D27-310906277AAB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# of Parameters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4882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35E874-E293-6A9A-8457-0E3A51793508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Object Detection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EBAB4-9368-7812-DEC8-017DBA16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6" y="2119312"/>
            <a:ext cx="81248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1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35E874-E293-6A9A-8457-0E3A51793508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Object Detection</a:t>
            </a:r>
            <a:endParaRPr lang="ko-KR" altLang="en-US" sz="3200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71E1BD52-89D7-0A43-CAA8-278655889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1902"/>
            <a:ext cx="12192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0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D8A9-E98F-70CF-BBCA-81F3B812D9D7}"/>
              </a:ext>
            </a:extLst>
          </p:cNvPr>
          <p:cNvSpPr txBox="1">
            <a:spLocks/>
          </p:cNvSpPr>
          <p:nvPr/>
        </p:nvSpPr>
        <p:spPr>
          <a:xfrm>
            <a:off x="838199" y="3811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CNN Applications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35E874-E293-6A9A-8457-0E3A51793508}"/>
              </a:ext>
            </a:extLst>
          </p:cNvPr>
          <p:cNvSpPr txBox="1">
            <a:spLocks/>
          </p:cNvSpPr>
          <p:nvPr/>
        </p:nvSpPr>
        <p:spPr>
          <a:xfrm>
            <a:off x="990599" y="11963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/>
              <a:t>Object Detection – RCNN based</a:t>
            </a:r>
            <a:endParaRPr lang="ko-KR" altLang="en-US" sz="32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CACAA8-171C-91C7-5F34-A40B5F54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44555"/>
            <a:ext cx="12192000" cy="43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289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5577</TotalTime>
  <Words>259</Words>
  <Application>Microsoft Office PowerPoint</Application>
  <PresentationFormat>와이드스크린</PresentationFormat>
  <Paragraphs>83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Courier New</vt:lpstr>
      <vt:lpstr>Office 테마</vt:lpstr>
      <vt:lpstr>딥러닝 이론 교육 </vt:lpstr>
      <vt:lpstr>Summary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이론 교육 </dc:title>
  <dc:creator>Joon hyeon</dc:creator>
  <cp:lastModifiedBy>Joon hyeon</cp:lastModifiedBy>
  <cp:revision>95</cp:revision>
  <dcterms:created xsi:type="dcterms:W3CDTF">2023-01-25T00:50:04Z</dcterms:created>
  <dcterms:modified xsi:type="dcterms:W3CDTF">2023-02-15T02:36:57Z</dcterms:modified>
</cp:coreProperties>
</file>